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9" r:id="rId6"/>
    <p:sldId id="267" r:id="rId7"/>
    <p:sldId id="268" r:id="rId8"/>
    <p:sldId id="261" r:id="rId9"/>
    <p:sldId id="263" r:id="rId10"/>
    <p:sldId id="264" r:id="rId11"/>
    <p:sldId id="265" r:id="rId12"/>
    <p:sldId id="270" r:id="rId13"/>
    <p:sldId id="271" r:id="rId14"/>
    <p:sldId id="277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7D8DA-B141-F2DA-3F35-A4B78D3D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500EC6-AD47-2F5D-EDD6-D2CC5BDE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57D19D-4584-60D0-7C4A-83F600F0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28.11.2022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BD40D6-E67A-A070-3DFD-355AA302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18029-4973-A84C-4A13-A2A6426E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110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1C16B-443E-232F-E159-0A2D91ED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A86C6B-55AD-C69F-6A57-87443A3FC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C6981-0163-01DE-E2C2-43374E67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28.11.2022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ACA942-9A9A-44BE-510F-B61F0EC2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9C4BF-A171-A720-4976-29D6C282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301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747E7F-BADF-92E5-D150-AD0D8A483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BD7705-8753-0FEA-28CC-BEB3BD3E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6A1028-5F7C-C372-1747-7F9534F9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28.11.2022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8BB514-F014-6B15-B45A-E0CE3D3A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793233-D1AE-7648-DEEC-96B5D6CF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58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2AE7F-7851-421D-8B9C-9307B028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8A358-2D97-0F6E-6EC2-453020C3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00B607-C2C3-97FD-86B0-250C95BE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28.11.2022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6BF403-0693-6381-5B28-F902A60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B4C1D-83D3-DA3B-9C65-86047B06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604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6A2D-B107-F2AE-170B-9C98D58F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73629-3834-B0DA-AC6A-A04B9A48F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E19A3-1BBE-45F1-5D0C-9709BDB4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28.11.2022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DDE4C-B6B7-337C-A6CB-1C4D18E2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4BE3B-CAC8-689C-9BAC-51A63417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54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36CF3-9E60-EDB1-3203-7DDF4F80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5B2D-266D-C1D4-14D1-4C303D62F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D0E77F-9A18-4B19-52DD-1D89D634C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36CB97-D684-C8F3-373F-DF057B71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28.11.2022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255C5E-AC63-67B2-7244-AF63E65F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E3AC8D-8FE9-F19D-248C-6B982FB5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02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9A727-6DDD-D356-5C0A-45A80D26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C07007-F11F-524F-3A99-842BC8F0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38B267-D429-934E-E572-7ECFF0E33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1C37F0-CC9F-D901-A0D4-DE6CE2BBC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AC68D1-59B7-0B7D-FA11-A5A6BE41D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F55013-164B-184A-D173-E29F2B6E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28.11.2022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A33388-0D6E-10FE-9895-3538AEB7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26DE21-8D6F-F544-0D9D-D986D1E5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016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22E4C-4FE8-E36F-0D0C-2E2C2CDF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AB091E-380A-D6EF-EA27-200F4EBD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28.11.2022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784C80-ECEF-C5A4-C750-132C93AE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BD184A-2F7D-DCCA-ED5A-C874CD86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939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2E83E1-742E-4326-DC51-D9A60ACC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28.11.2022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57B338-FD82-BDE5-702C-D8B41BE9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7E292E-6EF2-4E32-21F3-514EC27F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249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8F38-9408-CC23-2F20-E33129C6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6F87B0-9D4D-F882-217E-8EB974A3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E72F6-DD2F-60AC-5804-E9C109F6C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BBDDA-1B4D-8137-5088-9209343B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28.11.2022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F02544-14E7-2D70-AD4A-C47B8736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899C39-5E7A-E5F4-31B3-A32B6289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25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DA004-E908-BF65-97A6-9C7FD0B6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60A9CF-FD67-265F-D810-9DB9540BA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42ACE-CC8B-96F3-F459-DF5ABA56D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8E9639-4F37-990C-6EBD-FCBE3861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28.11.2022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1721A-40B1-E68E-FEA5-4801889E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06E1A4-78F9-C40A-63DB-550DC910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705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E8E246-9108-1683-E603-A0A09B75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1F761-E05E-40A3-4575-9D02F04DF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662DDB-5942-8902-0F91-9133EE7FE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3CBE2-B22C-48F1-A1BB-2C912188EAB1}" type="datetimeFigureOut">
              <a:rPr lang="de-AT" smtClean="0"/>
              <a:t>28.11.2022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41106F-EA11-2EA8-0413-91D1D4AED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96524A-42F8-E041-F138-2DBEB869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002FF8-13F5-8E5D-525E-AD95879A1027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05D7AE-FCBD-4B43-D65B-55479306EE1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2B0C77F-511E-668D-8740-37C7414118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8A5D10A-E405-0843-C133-BF034CC0BC40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5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microsoft.com/office/2017/06/relationships/model3d" Target="../media/model3d2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microsoft.com/office/2017/06/relationships/model3d" Target="../media/model3d2.glb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3.Meilenstein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CAD- Modell</a:t>
            </a: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B1A4BF6A-F55D-B65B-7A6F-0DC0DD1698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3897" y="1191518"/>
            <a:ext cx="3378102" cy="33432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1ABA2D-8406-ECD4-D505-A16E0936B36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1937354"/>
            <a:ext cx="2051132" cy="32008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88A1F9-EC2F-86D6-6466-B00C3C2DAC4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3156" y="1937354"/>
            <a:ext cx="2029068" cy="31600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36F0E7-D045-83F5-DCC7-629D2540C17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4806" y="1180406"/>
            <a:ext cx="6702386" cy="56775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46FCFD-B43C-7CFA-90B5-A28B826E3573}"/>
              </a:ext>
            </a:extLst>
          </p:cNvPr>
          <p:cNvCxnSpPr>
            <a:cxnSpLocks/>
          </p:cNvCxnSpPr>
          <p:nvPr/>
        </p:nvCxnSpPr>
        <p:spPr>
          <a:xfrm>
            <a:off x="8813897" y="4534793"/>
            <a:ext cx="368290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68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756F459-287D-BB48-868E-E8A14C905CA0}"/>
              </a:ext>
            </a:extLst>
          </p:cNvPr>
          <p:cNvSpPr/>
          <p:nvPr/>
        </p:nvSpPr>
        <p:spPr>
          <a:xfrm>
            <a:off x="-126223" y="1166195"/>
            <a:ext cx="5016500" cy="2262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231AF3-CB66-BBB1-13BF-EC36AE03657A}"/>
              </a:ext>
            </a:extLst>
          </p:cNvPr>
          <p:cNvSpPr txBox="1"/>
          <p:nvPr/>
        </p:nvSpPr>
        <p:spPr>
          <a:xfrm>
            <a:off x="341769" y="1943654"/>
            <a:ext cx="4369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Solar Auf den Davits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76E17FF-48E3-51DE-AF20-AEEE948678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F2C458-4C72-51DA-330F-0D8D83205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56A203B-2EC7-A04C-0921-4D9F89A2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1DB7DD4-D6F4-E129-3923-4FE724D3007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5AB3760-E647-1CCA-A0B6-3A898A4F98AC}"/>
              </a:ext>
            </a:extLst>
          </p:cNvPr>
          <p:cNvCxnSpPr>
            <a:cxnSpLocks/>
          </p:cNvCxnSpPr>
          <p:nvPr/>
        </p:nvCxnSpPr>
        <p:spPr>
          <a:xfrm flipH="1">
            <a:off x="2790825" y="3786364"/>
            <a:ext cx="2669980" cy="14238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6601330-2859-D447-5390-EA509CC2D77D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>
            <a:extLst>
              <a:ext uri="{FF2B5EF4-FFF2-40B4-BE49-F238E27FC236}">
                <a16:creationId xmlns:a16="http://schemas.microsoft.com/office/drawing/2014/main" id="{0B5A9B8C-5FE8-65D0-2402-D79AA42255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51" y="1180406"/>
            <a:ext cx="5885086" cy="235004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6D8A16E-8E51-A968-B5E3-03474AA55AC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51" y="3796799"/>
            <a:ext cx="5427119" cy="2826752"/>
          </a:xfrm>
          <a:prstGeom prst="rect">
            <a:avLst/>
          </a:prstGeom>
        </p:spPr>
      </p:pic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794CBCEC-0011-B545-3DB9-7C62054393C2}"/>
              </a:ext>
            </a:extLst>
          </p:cNvPr>
          <p:cNvCxnSpPr>
            <a:cxnSpLocks/>
          </p:cNvCxnSpPr>
          <p:nvPr/>
        </p:nvCxnSpPr>
        <p:spPr>
          <a:xfrm>
            <a:off x="5429250" y="3786364"/>
            <a:ext cx="67627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9856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6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70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691E11E4-1D6E-005E-AE33-D6D050779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r="1513"/>
          <a:stretch/>
        </p:blipFill>
        <p:spPr>
          <a:xfrm>
            <a:off x="8569488" y="1180406"/>
            <a:ext cx="3491883" cy="5677594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B621609-8AED-B8E1-E84D-D132F9F7B914}"/>
              </a:ext>
            </a:extLst>
          </p:cNvPr>
          <p:cNvCxnSpPr>
            <a:cxnSpLocks/>
          </p:cNvCxnSpPr>
          <p:nvPr/>
        </p:nvCxnSpPr>
        <p:spPr>
          <a:xfrm>
            <a:off x="8569488" y="1076444"/>
            <a:ext cx="0" cy="58569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9C396A59-F0C8-D74D-0C22-AA35F4DB41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4" y="1145092"/>
            <a:ext cx="2501649" cy="5940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4382211"/>
                  </p:ext>
                </p:extLst>
              </p:nvPr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268820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283274" y="1384863"/>
            <a:ext cx="30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Solar auf der Reling</a:t>
            </a:r>
          </a:p>
        </p:txBody>
      </p:sp>
    </p:spTree>
    <p:extLst>
      <p:ext uri="{BB962C8B-B14F-4D97-AF65-F5344CB8AC3E}">
        <p14:creationId xmlns:p14="http://schemas.microsoft.com/office/powerpoint/2010/main" val="41728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B26C3A-9810-7598-36E7-B77ED43A40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5345" y="1180406"/>
            <a:ext cx="3326656" cy="56775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7DC6DAC-DD38-7B8E-C890-BAA18E2BC6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28737" y="1180406"/>
            <a:ext cx="5010408" cy="4738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0ED542D-E90D-1F50-9C90-393FC9EAFF6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138" y="1180406"/>
            <a:ext cx="4467849" cy="466790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099" y="1551981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71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010" y="1647827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A67E28-619F-8FF8-D1EF-3CE0FF4091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6"/>
            <a:ext cx="1449617" cy="55191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D02DA1-DA1D-41FE-C3AF-01A0453E8AA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9617" y="1916114"/>
            <a:ext cx="3801005" cy="31913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AFC35E1-6FCE-386B-F315-BF0E6740460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8089" y="4340912"/>
            <a:ext cx="4562387" cy="244921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9D7EA35-BAC8-E914-002B-DE766358BB6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1395" y="1045630"/>
            <a:ext cx="4476713" cy="319132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421C4B1-ECFC-4428-704D-FC2925BB34F0}"/>
              </a:ext>
            </a:extLst>
          </p:cNvPr>
          <p:cNvCxnSpPr>
            <a:cxnSpLocks/>
          </p:cNvCxnSpPr>
          <p:nvPr/>
        </p:nvCxnSpPr>
        <p:spPr>
          <a:xfrm>
            <a:off x="6414355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00D987F-0865-9E22-4D40-16EAAA903BCD}"/>
              </a:ext>
            </a:extLst>
          </p:cNvPr>
          <p:cNvCxnSpPr>
            <a:cxnSpLocks/>
          </p:cNvCxnSpPr>
          <p:nvPr/>
        </p:nvCxnSpPr>
        <p:spPr>
          <a:xfrm>
            <a:off x="6445911" y="4493551"/>
            <a:ext cx="57460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04B774F-554E-CC8A-1ED9-E5A885774870}"/>
              </a:ext>
            </a:extLst>
          </p:cNvPr>
          <p:cNvCxnSpPr>
            <a:cxnSpLocks/>
          </p:cNvCxnSpPr>
          <p:nvPr/>
        </p:nvCxnSpPr>
        <p:spPr>
          <a:xfrm flipH="1" flipV="1">
            <a:off x="3829050" y="4236950"/>
            <a:ext cx="2616861" cy="15161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F2DB533-551F-65D7-EC2E-06D7BBB75072}"/>
              </a:ext>
            </a:extLst>
          </p:cNvPr>
          <p:cNvCxnSpPr>
            <a:cxnSpLocks/>
          </p:cNvCxnSpPr>
          <p:nvPr/>
        </p:nvCxnSpPr>
        <p:spPr>
          <a:xfrm flipH="1">
            <a:off x="4752975" y="2724150"/>
            <a:ext cx="1661380" cy="5524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28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9622284-F48B-C3DC-5EF9-C8831D1FFEE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17738" y="1076444"/>
            <a:ext cx="4267199" cy="346788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>
            <a:off x="4935333" y="2612571"/>
            <a:ext cx="7687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Detailansichten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07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487" y="1431783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B1B0BB-A298-8914-E77E-AB1E387E0A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070" y="5422902"/>
            <a:ext cx="10621857" cy="144800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0A72A43-A3E1-CD05-53C7-9E51080A3CD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138" y="1900471"/>
            <a:ext cx="4159507" cy="3959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642645" y="2702938"/>
            <a:ext cx="6010841" cy="122075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335777" y="2667625"/>
            <a:ext cx="4931323" cy="69291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643086" y="1656447"/>
            <a:ext cx="1675819" cy="4119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041" y="6175239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7FEB69-47B9-201C-4006-CB6F0230A9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657"/>
            <a:ext cx="3309257" cy="3672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168875-9518-0E32-6C07-CF2D8BE0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47" y="937865"/>
            <a:ext cx="4677428" cy="49822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81F375-176F-21D3-DA22-BFDC16D1A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3505" y="1076444"/>
            <a:ext cx="3017962" cy="35865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30A09B3-ABEB-1B5E-8E10-8B2FCD4B04F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008" y="3759582"/>
            <a:ext cx="4686954" cy="3686689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60986B-54AD-30E0-7D2F-24137E40E43D}"/>
              </a:ext>
            </a:extLst>
          </p:cNvPr>
          <p:cNvCxnSpPr>
            <a:cxnSpLocks/>
          </p:cNvCxnSpPr>
          <p:nvPr/>
        </p:nvCxnSpPr>
        <p:spPr>
          <a:xfrm>
            <a:off x="7743596" y="1180406"/>
            <a:ext cx="63111" cy="60477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3183630-8F51-96F3-98CC-C320073BAE13}"/>
              </a:ext>
            </a:extLst>
          </p:cNvPr>
          <p:cNvCxnSpPr>
            <a:cxnSpLocks/>
          </p:cNvCxnSpPr>
          <p:nvPr/>
        </p:nvCxnSpPr>
        <p:spPr>
          <a:xfrm flipH="1">
            <a:off x="7775151" y="4455885"/>
            <a:ext cx="553662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34D2185-5433-8E64-D2B2-80E6AA9B8083}"/>
              </a:ext>
            </a:extLst>
          </p:cNvPr>
          <p:cNvCxnSpPr>
            <a:cxnSpLocks/>
          </p:cNvCxnSpPr>
          <p:nvPr/>
        </p:nvCxnSpPr>
        <p:spPr>
          <a:xfrm flipH="1" flipV="1">
            <a:off x="3190342" y="2402115"/>
            <a:ext cx="4553254" cy="568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243635A-97B5-BF80-6EA4-B70B62708656}"/>
              </a:ext>
            </a:extLst>
          </p:cNvPr>
          <p:cNvCxnSpPr>
            <a:cxnSpLocks/>
          </p:cNvCxnSpPr>
          <p:nvPr/>
        </p:nvCxnSpPr>
        <p:spPr>
          <a:xfrm flipH="1">
            <a:off x="3309257" y="2502560"/>
            <a:ext cx="4434339" cy="7920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A21376-9938-731C-09F7-4F717380B764}"/>
              </a:ext>
            </a:extLst>
          </p:cNvPr>
          <p:cNvCxnSpPr>
            <a:cxnSpLocks/>
          </p:cNvCxnSpPr>
          <p:nvPr/>
        </p:nvCxnSpPr>
        <p:spPr>
          <a:xfrm flipH="1">
            <a:off x="5080000" y="5258648"/>
            <a:ext cx="2722008" cy="672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55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9C396A59-F0C8-D74D-0C22-AA35F4DB41D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4" y="1145092"/>
            <a:ext cx="2501649" cy="594047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91E11E4-1D6E-005E-AE33-D6D050779A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r="1513"/>
          <a:stretch/>
        </p:blipFill>
        <p:spPr>
          <a:xfrm>
            <a:off x="8569488" y="1180406"/>
            <a:ext cx="3491883" cy="56775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268820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 flipH="1">
            <a:off x="5426394" y="1180406"/>
            <a:ext cx="2856" cy="59051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156498" y="1248282"/>
            <a:ext cx="30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Solar auf der Reling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B621609-8AED-B8E1-E84D-D132F9F7B914}"/>
              </a:ext>
            </a:extLst>
          </p:cNvPr>
          <p:cNvCxnSpPr>
            <a:cxnSpLocks/>
          </p:cNvCxnSpPr>
          <p:nvPr/>
        </p:nvCxnSpPr>
        <p:spPr>
          <a:xfrm>
            <a:off x="8569488" y="1190684"/>
            <a:ext cx="0" cy="574272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38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8448222" y="1145093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501664"/>
                  </p:ext>
                </p:extLst>
              </p:nvPr>
            </p:nvGraphicFramePr>
            <p:xfrm rot="16200000">
              <a:off x="-5088608" y="-2890847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088608" y="-2890847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0" y="1180406"/>
            <a:ext cx="522213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800" dirty="0"/>
              <a:t>Windgenerator Achter auf der SY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>
            <a:off x="4613910" y="3556000"/>
            <a:ext cx="3834312" cy="670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4DD2F0C5-42BE-2A0C-5421-4110EC782E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D3D8"/>
              </a:clrFrom>
              <a:clrTo>
                <a:srgbClr val="D6D3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1706" y="1279263"/>
            <a:ext cx="2225045" cy="55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9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6902213"/>
                  </p:ext>
                </p:extLst>
              </p:nvPr>
            </p:nvGraphicFramePr>
            <p:xfrm rot="5400000">
              <a:off x="880352" y="-2159690"/>
              <a:ext cx="10299103" cy="760052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299103" cy="7600527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8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80352" y="-2159690"/>
                <a:ext cx="10299103" cy="760052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093DE-BDB5-00BB-5C5E-C5C30F69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87" y="2018572"/>
            <a:ext cx="4102916" cy="1110522"/>
          </a:xfrm>
        </p:spPr>
        <p:txBody>
          <a:bodyPr/>
          <a:lstStyle/>
          <a:p>
            <a:r>
              <a:rPr lang="de-AT" dirty="0"/>
              <a:t>Sunbeam 46.1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E7AE2F-CC1A-2ACB-6C99-EC599E1C33DF}"/>
              </a:ext>
            </a:extLst>
          </p:cNvPr>
          <p:cNvSpPr txBox="1"/>
          <p:nvPr/>
        </p:nvSpPr>
        <p:spPr>
          <a:xfrm>
            <a:off x="318782" y="1232523"/>
            <a:ext cx="2995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Ausgangslage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F6B755-9F02-ED82-F189-C3BE5B996FFD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35ADC1-A2E6-189A-D7B8-D58BBDFC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2DE66E94-B032-A86A-06A2-28B105DD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F4AB03-3A6F-3F3F-5E17-754DBD6B94E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68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FDA9A6-AEFB-8E7E-1EC8-6259E2BFC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37" y="1803400"/>
            <a:ext cx="4695825" cy="1803400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Bereits vorhandene Solar</a:t>
            </a:r>
          </a:p>
          <a:p>
            <a:pPr marL="0" indent="0">
              <a:buNone/>
            </a:pPr>
            <a:r>
              <a:rPr lang="de-AT" dirty="0" err="1">
                <a:sym typeface="Wingdings" panose="05000000000000000000" pitchFamily="2" charset="2"/>
              </a:rPr>
              <a:t>Ertrag:ca</a:t>
            </a:r>
            <a:r>
              <a:rPr lang="de-AT" dirty="0">
                <a:sym typeface="Wingdings" panose="05000000000000000000" pitchFamily="2" charset="2"/>
              </a:rPr>
              <a:t>. 230Ah/Tag</a:t>
            </a:r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582807"/>
                  </p:ext>
                </p:extLst>
              </p:nvPr>
            </p:nvGraphicFramePr>
            <p:xfrm rot="5400000">
              <a:off x="4677512" y="-3587169"/>
              <a:ext cx="12982184" cy="9713963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82184" cy="971396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115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4677512" y="-3587169"/>
                <a:ext cx="12982184" cy="9713963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482ABBC-8063-2C31-EA6D-730543C22547}"/>
              </a:ext>
            </a:extLst>
          </p:cNvPr>
          <p:cNvCxnSpPr>
            <a:cxnSpLocks/>
          </p:cNvCxnSpPr>
          <p:nvPr/>
        </p:nvCxnSpPr>
        <p:spPr>
          <a:xfrm>
            <a:off x="5715000" y="2705100"/>
            <a:ext cx="4419600" cy="20193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A8BB47BD-2D95-773D-34A8-B2BBB74CAFB3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9C683C-3349-2617-295F-F6A5E545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20" name="Picture 4" descr="k-tec: Partner und Kooperationen">
            <a:extLst>
              <a:ext uri="{FF2B5EF4-FFF2-40B4-BE49-F238E27FC236}">
                <a16:creationId xmlns:a16="http://schemas.microsoft.com/office/drawing/2014/main" id="{62644F1C-7CE2-D05D-03DC-FAFCB374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BF6BE91-CA30-E290-4F29-3DE720A995B1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2" name="Picture 2" descr="Sunbeam 46.1 Segelyacht - 710Wp SP-Serie - SOLBIAN Solar">
            <a:extLst>
              <a:ext uri="{FF2B5EF4-FFF2-40B4-BE49-F238E27FC236}">
                <a16:creationId xmlns:a16="http://schemas.microsoft.com/office/drawing/2014/main" id="{CF0C9EE2-2470-6FA9-DD30-F2504B8A3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136" y="2003005"/>
            <a:ext cx="4180965" cy="41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81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516F099-49AB-37E3-5C66-3E88B80EC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b="20138"/>
          <a:stretch/>
        </p:blipFill>
        <p:spPr>
          <a:xfrm>
            <a:off x="839242" y="1192985"/>
            <a:ext cx="4032061" cy="249969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611949"/>
                  </p:ext>
                </p:extLst>
              </p:nvPr>
            </p:nvGraphicFramePr>
            <p:xfrm rot="5400000">
              <a:off x="6407228" y="-6133781"/>
              <a:ext cx="15590810" cy="11665876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5590810" cy="11665876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555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6407228" y="-6133781"/>
                <a:ext cx="15590810" cy="1166587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543F3AA-02BC-6275-80C8-44A559DA4C1B}"/>
              </a:ext>
            </a:extLst>
          </p:cNvPr>
          <p:cNvSpPr/>
          <p:nvPr/>
        </p:nvSpPr>
        <p:spPr>
          <a:xfrm>
            <a:off x="9093072" y="2813484"/>
            <a:ext cx="2476500" cy="30480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9FDCF78-37C0-6847-133E-839D016912B8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925274" y="4337484"/>
            <a:ext cx="3167798" cy="186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F27A211-F258-B4BB-0A6C-F6D0C21111BB}"/>
              </a:ext>
            </a:extLst>
          </p:cNvPr>
          <p:cNvCxnSpPr/>
          <p:nvPr/>
        </p:nvCxnSpPr>
        <p:spPr>
          <a:xfrm>
            <a:off x="5925275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C4976C88-8DC3-9BB1-2923-B4CE35F2B50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85" y="3829023"/>
            <a:ext cx="4405381" cy="30289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EEB3F02-4FB2-921B-EFAF-745B5C585517}"/>
              </a:ext>
            </a:extLst>
          </p:cNvPr>
          <p:cNvSpPr txBox="1"/>
          <p:nvPr/>
        </p:nvSpPr>
        <p:spPr>
          <a:xfrm>
            <a:off x="6612107" y="1318994"/>
            <a:ext cx="285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Cockpit der SY</a:t>
            </a:r>
          </a:p>
        </p:txBody>
      </p:sp>
    </p:spTree>
    <p:extLst>
      <p:ext uri="{BB962C8B-B14F-4D97-AF65-F5344CB8AC3E}">
        <p14:creationId xmlns:p14="http://schemas.microsoft.com/office/powerpoint/2010/main" val="217949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A1FA9F60-50F8-C69F-89F7-C8BC4F30F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DE0FB"/>
              </a:clrFrom>
              <a:clrTo>
                <a:srgbClr val="DD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700" y="-606459"/>
            <a:ext cx="12052300" cy="72787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E366FA-D6A8-1B58-78CA-115151F9EDAF}"/>
              </a:ext>
            </a:extLst>
          </p:cNvPr>
          <p:cNvSpPr txBox="1"/>
          <p:nvPr/>
        </p:nvSpPr>
        <p:spPr>
          <a:xfrm>
            <a:off x="240324" y="1284368"/>
            <a:ext cx="21859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3200" dirty="0"/>
              <a:t>SY PHOENIX</a:t>
            </a:r>
          </a:p>
        </p:txBody>
      </p:sp>
    </p:spTree>
    <p:extLst>
      <p:ext uri="{BB962C8B-B14F-4D97-AF65-F5344CB8AC3E}">
        <p14:creationId xmlns:p14="http://schemas.microsoft.com/office/powerpoint/2010/main" val="184747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02605-DEDE-710B-34FB-2F7FFA2D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7994338"/>
                  </p:ext>
                </p:extLst>
              </p:nvPr>
            </p:nvGraphicFramePr>
            <p:xfrm rot="16200000">
              <a:off x="-1936675" y="-7424034"/>
              <a:ext cx="16015330" cy="1195362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6015330" cy="1195362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55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936675" y="-7424034"/>
                <a:ext cx="16015330" cy="1195362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A5C35F0-461E-5F45-272E-1B0F0E26F49C}"/>
              </a:ext>
            </a:extLst>
          </p:cNvPr>
          <p:cNvSpPr txBox="1"/>
          <p:nvPr/>
        </p:nvSpPr>
        <p:spPr>
          <a:xfrm>
            <a:off x="240324" y="1145093"/>
            <a:ext cx="7188635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4000" dirty="0"/>
              <a:t>Fertigstellung aller CAD-Modellen</a:t>
            </a:r>
          </a:p>
          <a:p>
            <a:pPr algn="ctr"/>
            <a:r>
              <a:rPr lang="de-AT" sz="4000" dirty="0"/>
              <a:t>der Diplomarbeit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79E82-2EDB-4CF1-BE36-09D93347956F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C48CDC-2E1E-89ED-7956-F1E4E57D2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C797A11-EFF6-D46B-C13C-67A79D34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0BB894B-B041-248C-A8F8-3386A51C527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5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41875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075B56BB-7A73-790E-9849-E76D2B49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01F777-DAEE-CE2E-3284-DF2AEB878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A6E7AA3-4845-B1E3-9196-A14072B7D93B}"/>
              </a:ext>
            </a:extLst>
          </p:cNvPr>
          <p:cNvSpPr/>
          <p:nvPr/>
        </p:nvSpPr>
        <p:spPr>
          <a:xfrm>
            <a:off x="-126223" y="1166195"/>
            <a:ext cx="5016500" cy="2262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5AD574-594B-23D6-5044-A063CDA5C05C}"/>
              </a:ext>
            </a:extLst>
          </p:cNvPr>
          <p:cNvSpPr txBox="1"/>
          <p:nvPr/>
        </p:nvSpPr>
        <p:spPr>
          <a:xfrm>
            <a:off x="341769" y="1943654"/>
            <a:ext cx="4369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Solar Auf den Davits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C68615-C417-401F-85B5-190A1F9E2701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B0A34A-3C6C-8E3B-2F7E-7F877C1ED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4E815E5C-63AC-64CF-40DA-0465518A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E2E79D-0404-5445-48C8-486D079687B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1D061A1-6D54-D2E2-37B2-A9812B1270AC}"/>
              </a:ext>
            </a:extLst>
          </p:cNvPr>
          <p:cNvCxnSpPr>
            <a:cxnSpLocks/>
          </p:cNvCxnSpPr>
          <p:nvPr/>
        </p:nvCxnSpPr>
        <p:spPr>
          <a:xfrm flipH="1">
            <a:off x="2790825" y="3786364"/>
            <a:ext cx="2669980" cy="14238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83FBED9-1C72-3978-51B1-CC2EF7D376A9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61DB1B57-43C5-06BF-D991-B2D654DD73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51" y="1180406"/>
            <a:ext cx="5885086" cy="23500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5F34B6-A32D-FC57-A236-C340A2AEEF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51" y="3796799"/>
            <a:ext cx="5427119" cy="2826752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190445-7471-AD72-F5FD-625BA9B07D55}"/>
              </a:ext>
            </a:extLst>
          </p:cNvPr>
          <p:cNvCxnSpPr>
            <a:cxnSpLocks/>
          </p:cNvCxnSpPr>
          <p:nvPr/>
        </p:nvCxnSpPr>
        <p:spPr>
          <a:xfrm>
            <a:off x="5429250" y="3786364"/>
            <a:ext cx="67627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05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FA02831-A047-80F9-096E-9C9EFFB6B52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6875" y="1124439"/>
            <a:ext cx="6715125" cy="57335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92250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8AC800-246D-137C-16FF-753E5A947B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2E8FB"/>
              </a:clrFrom>
              <a:clrTo>
                <a:srgbClr val="E2E8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873" y="2162553"/>
            <a:ext cx="2424335" cy="441446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240B1DA-15E3-5376-F3E7-8685C5115194}"/>
              </a:ext>
            </a:extLst>
          </p:cNvPr>
          <p:cNvCxnSpPr>
            <a:cxnSpLocks/>
          </p:cNvCxnSpPr>
          <p:nvPr/>
        </p:nvCxnSpPr>
        <p:spPr>
          <a:xfrm>
            <a:off x="5476875" y="1180406"/>
            <a:ext cx="0" cy="58014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07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E6DF95-B7A4-01FC-E77A-D8610F7802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422704"/>
            <a:ext cx="2790825" cy="498907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3AFB2B-3AA2-3447-A59F-1476433738C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9711" y="1282476"/>
            <a:ext cx="2689882" cy="55755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9B206B4-DAAD-D131-FCC7-CCBD5399CD5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3705226" cy="302750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59412E1-9F8E-01FD-B222-5011C87A84B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944968"/>
            <a:ext cx="3790950" cy="391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Microsoft Office PowerPoint</Application>
  <PresentationFormat>Breitbild</PresentationFormat>
  <Paragraphs>96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Schauer Alexander</cp:lastModifiedBy>
  <cp:revision>21</cp:revision>
  <dcterms:created xsi:type="dcterms:W3CDTF">2022-11-24T07:01:19Z</dcterms:created>
  <dcterms:modified xsi:type="dcterms:W3CDTF">2022-11-28T15:28:36Z</dcterms:modified>
</cp:coreProperties>
</file>